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81a6c8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b81a6c8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c67fad72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c67fad72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b81a6c8a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b81a6c8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6f75fceb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c6f75fce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Rendimiento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Versión PHP y MySQL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Actualizaciones WP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Rest API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Eventos programados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Seguridad: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Comunicaciones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Https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Actualizaciones de seguridad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Errores de PHP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Plugins y temas no activos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Información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-Tamaños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-Plugins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-Actualizaciones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c6c65c7a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c6c65c7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Rendimiento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Versión PHP y MySQL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Actualizaciones WP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Rest API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- Eventos programados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Seguridad: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Comunicaciones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Https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Actualizaciones de seguridad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Errores de PHP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Plugins y temas no activos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Información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-Tamaños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-Plugins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-Actualizaciones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b81a6c8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b81a6c8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b81a6c8a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b81a6c8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c6c65c7a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c6c65c7a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6f75fce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6f75fce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c67fad72b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c67fad72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6af68f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6af68f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75fc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75fc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c65988bb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c65988bb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65988bb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65988bb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b81a6c8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b81a6c8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c65988bb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c65988bb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b81a6c8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b81a6c8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s.wordpress.org/plugins/health-check/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wpdanger.com/" TargetMode="External"/><Relationship Id="rId4" Type="http://schemas.openxmlformats.org/officeDocument/2006/relationships/hyperlink" Target="https://wpscan.org/" TargetMode="External"/><Relationship Id="rId5" Type="http://schemas.openxmlformats.org/officeDocument/2006/relationships/hyperlink" Target="https://code.wpdanger.com/" TargetMode="External"/><Relationship Id="rId6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ordpress.org/about/history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99380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Buenas prácticas para evitar y solucionar errores en WordPress</a:t>
            </a:r>
            <a:endParaRPr sz="30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42190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Jorge Fernández Carracedo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MG White Screen Plugin Checker</a:t>
            </a:r>
            <a:endParaRPr/>
          </a:p>
        </p:txBody>
      </p:sp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 en repositorio oficial (https://maugelves.com)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Chequea cual es el plugin que falla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La combinación de 2 plugins que fallan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Subir en la carpeta mu-plugins</a:t>
            </a:r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125" y="2726550"/>
            <a:ext cx="2038525" cy="2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Plugins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Core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Themes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¿Automáticas?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¿Lo antes posible?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265500" y="72420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Actualizaciones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625" y="2505100"/>
            <a:ext cx="2230947" cy="16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7588501" y="1296572"/>
            <a:ext cx="744739" cy="546188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 tener en cuenta	</a:t>
            </a:r>
            <a:endParaRPr/>
          </a:p>
        </p:txBody>
      </p:sp>
      <p:sp>
        <p:nvSpPr>
          <p:cNvPr id="193" name="Google Shape;193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 de web:	Contenido estándar/personalizado/problemático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Tipo de cliente: Tienda/personal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Número de visitas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Tamaño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Automáticos/manuales</a:t>
            </a: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125" y="2726550"/>
            <a:ext cx="2038525" cy="20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idx="2" type="body"/>
          </p:nvPr>
        </p:nvSpPr>
        <p:spPr>
          <a:xfrm>
            <a:off x="4932025" y="55175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Contraseñas seguras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Login: URL e intentos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Auditoría de archivos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Firewall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Desactivar elementos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Bloquear países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SSL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Salud del sitio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Plugins: Wordfence, Sucuri, iThemes, Jetpack</a:t>
            </a:r>
            <a:endParaRPr/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307325" y="72420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Seguridad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b="24944" l="30140" r="27957" t="20934"/>
          <a:stretch/>
        </p:blipFill>
        <p:spPr>
          <a:xfrm>
            <a:off x="1547225" y="2383575"/>
            <a:ext cx="1505424" cy="147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8223373" y="4150858"/>
            <a:ext cx="545650" cy="513739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Herramienta salud sitio web</a:t>
            </a:r>
            <a:endParaRPr/>
          </a:p>
        </p:txBody>
      </p:sp>
      <p:sp>
        <p:nvSpPr>
          <p:cNvPr id="209" name="Google Shape;209;p26"/>
          <p:cNvSpPr txBox="1"/>
          <p:nvPr>
            <p:ph idx="4294967295" type="body"/>
          </p:nvPr>
        </p:nvSpPr>
        <p:spPr>
          <a:xfrm>
            <a:off x="311700" y="1195200"/>
            <a:ext cx="4593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chemeClr val="accent5"/>
                </a:solidFill>
              </a:rPr>
              <a:t>¿Dónde está?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26"/>
          <p:cNvSpPr txBox="1"/>
          <p:nvPr>
            <p:ph idx="4294967295" type="body"/>
          </p:nvPr>
        </p:nvSpPr>
        <p:spPr>
          <a:xfrm>
            <a:off x="4905750" y="1201619"/>
            <a:ext cx="38532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chemeClr val="accent5"/>
                </a:solidFill>
              </a:rPr>
              <a:t>Características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212" name="Google Shape;212;p26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26"/>
          <p:cNvSpPr txBox="1"/>
          <p:nvPr>
            <p:ph idx="4294967295" type="body"/>
          </p:nvPr>
        </p:nvSpPr>
        <p:spPr>
          <a:xfrm>
            <a:off x="4905750" y="1916330"/>
            <a:ext cx="38532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Plugin: </a:t>
            </a:r>
            <a:r>
              <a:rPr lang="es" sz="1400" u="sng">
                <a:solidFill>
                  <a:schemeClr val="hlink"/>
                </a:solidFill>
                <a:hlinkClick r:id="rId3"/>
              </a:rPr>
              <a:t>Health Check &amp; Troubleshooting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Estado del sitio: </a:t>
            </a:r>
            <a:r>
              <a:rPr lang="es" sz="1400"/>
              <a:t>Rendimiento y </a:t>
            </a:r>
            <a:r>
              <a:rPr lang="es" sz="1400"/>
              <a:t>Seguridad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Información del sitio y servidor (exportable)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Falta: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Diagnóstico (probar plugins y temas)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Herramientas: integridad y correo</a:t>
            </a:r>
            <a:endParaRPr sz="1400"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25" y="1904150"/>
            <a:ext cx="3910299" cy="2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WP Danger</a:t>
            </a:r>
            <a:endParaRPr/>
          </a:p>
        </p:txBody>
      </p:sp>
      <p:sp>
        <p:nvSpPr>
          <p:cNvPr id="220" name="Google Shape;220;p27"/>
          <p:cNvSpPr txBox="1"/>
          <p:nvPr>
            <p:ph idx="4294967295" type="body"/>
          </p:nvPr>
        </p:nvSpPr>
        <p:spPr>
          <a:xfrm>
            <a:off x="311700" y="1195200"/>
            <a:ext cx="45939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chemeClr val="accent5"/>
                </a:solidFill>
              </a:rPr>
              <a:t>Web: </a:t>
            </a:r>
            <a:r>
              <a:rPr lang="e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https://www.wpdanger.com/</a:t>
            </a:r>
            <a:endParaRPr>
              <a:solidFill>
                <a:schemeClr val="accent5"/>
              </a:solidFill>
            </a:endParaRPr>
          </a:p>
        </p:txBody>
      </p:sp>
      <p:cxnSp>
        <p:nvCxnSpPr>
          <p:cNvPr id="221" name="Google Shape;221;p27"/>
          <p:cNvCxnSpPr/>
          <p:nvPr/>
        </p:nvCxnSpPr>
        <p:spPr>
          <a:xfrm>
            <a:off x="41867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7"/>
          <p:cNvSpPr txBox="1"/>
          <p:nvPr>
            <p:ph idx="4294967295" type="body"/>
          </p:nvPr>
        </p:nvSpPr>
        <p:spPr>
          <a:xfrm>
            <a:off x="4905750" y="1201619"/>
            <a:ext cx="38532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chemeClr val="accent5"/>
                </a:solidFill>
              </a:rPr>
              <a:t>Características</a:t>
            </a:r>
            <a:endParaRPr sz="2400">
              <a:solidFill>
                <a:schemeClr val="accent5"/>
              </a:solidFill>
            </a:endParaRPr>
          </a:p>
        </p:txBody>
      </p:sp>
      <p:cxnSp>
        <p:nvCxnSpPr>
          <p:cNvPr id="223" name="Google Shape;223;p27"/>
          <p:cNvCxnSpPr/>
          <p:nvPr/>
        </p:nvCxnSpPr>
        <p:spPr>
          <a:xfrm>
            <a:off x="5012725" y="181188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27"/>
          <p:cNvSpPr txBox="1"/>
          <p:nvPr>
            <p:ph idx="4294967295" type="body"/>
          </p:nvPr>
        </p:nvSpPr>
        <p:spPr>
          <a:xfrm>
            <a:off x="4905750" y="1916325"/>
            <a:ext cx="4044600" cy="27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Autor</a:t>
            </a:r>
            <a:r>
              <a:rPr lang="es" sz="1400"/>
              <a:t>: Javier Casares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Análisis del sitio web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4 niveles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Gratuito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Basado en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https://wpscan.org/</a:t>
            </a:r>
            <a:r>
              <a:rPr lang="es" sz="1400"/>
              <a:t> (web, plugin, bbdd)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Lo envía por correo o acceso vía web (registro)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Análisis mensual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Consejos: </a:t>
            </a:r>
            <a:r>
              <a:rPr lang="e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https://code.wpdanger.com/</a:t>
            </a:r>
            <a:endParaRPr sz="1400"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675" y="2051950"/>
            <a:ext cx="4318951" cy="2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Eliminar plugins/themes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Evitar plugindependencia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Caché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Carga condicional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28"/>
          <p:cNvSpPr txBox="1"/>
          <p:nvPr>
            <p:ph type="title"/>
          </p:nvPr>
        </p:nvSpPr>
        <p:spPr>
          <a:xfrm>
            <a:off x="265500" y="106237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Optimización</a:t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610" y="2509825"/>
            <a:ext cx="2614975" cy="19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/>
          <p:nvPr/>
        </p:nvSpPr>
        <p:spPr>
          <a:xfrm>
            <a:off x="7648143" y="471829"/>
            <a:ext cx="766465" cy="386664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6314802" y="3639989"/>
            <a:ext cx="1026694" cy="637613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Monitorización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SEO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UX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Look &amp; Feel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Velocidad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Legalidad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1" name="Google Shape;241;p29"/>
          <p:cNvSpPr txBox="1"/>
          <p:nvPr>
            <p:ph type="title"/>
          </p:nvPr>
        </p:nvSpPr>
        <p:spPr>
          <a:xfrm>
            <a:off x="265500" y="53847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Nos estamos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dejando cosas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importantes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50" y="2365725"/>
            <a:ext cx="2055700" cy="25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2" type="body"/>
          </p:nvPr>
        </p:nvSpPr>
        <p:spPr>
          <a:xfrm>
            <a:off x="5022975" y="562175"/>
            <a:ext cx="3451500" cy="12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s" sz="3000"/>
              <a:t>¡¡¡ EL KARMA !!!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 txBox="1"/>
          <p:nvPr>
            <p:ph type="title"/>
          </p:nvPr>
        </p:nvSpPr>
        <p:spPr>
          <a:xfrm>
            <a:off x="265500" y="538475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Nos estamos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dejando cosas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importantes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250" y="2365725"/>
            <a:ext cx="2055700" cy="25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525" y="769775"/>
            <a:ext cx="3810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 txBox="1"/>
          <p:nvPr>
            <p:ph idx="4294967295" type="title"/>
          </p:nvPr>
        </p:nvSpPr>
        <p:spPr>
          <a:xfrm>
            <a:off x="320250" y="176775"/>
            <a:ext cx="8520600" cy="2196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chemeClr val="accent1"/>
                </a:solidFill>
              </a:rPr>
              <a:t>¿Alguna pregunta?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chemeClr val="accent1"/>
                </a:solidFill>
              </a:rPr>
              <a:t>Contacto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57" name="Google Shape;257;p31"/>
          <p:cNvSpPr txBox="1"/>
          <p:nvPr>
            <p:ph idx="4294967295" type="body"/>
          </p:nvPr>
        </p:nvSpPr>
        <p:spPr>
          <a:xfrm>
            <a:off x="2622725" y="2784800"/>
            <a:ext cx="6209400" cy="16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jfernandez@cuak.com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@McGuffin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/>
              <a:t>@HombreObjetivo</a:t>
            </a:r>
            <a:endParaRPr sz="2400"/>
          </a:p>
        </p:txBody>
      </p:sp>
      <p:sp>
        <p:nvSpPr>
          <p:cNvPr id="258" name="Google Shape;258;p31"/>
          <p:cNvSpPr/>
          <p:nvPr/>
        </p:nvSpPr>
        <p:spPr>
          <a:xfrm>
            <a:off x="1101498" y="936232"/>
            <a:ext cx="658078" cy="54169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488" y="4124075"/>
            <a:ext cx="382500" cy="3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663" y="3515413"/>
            <a:ext cx="320125" cy="32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2475" y="2884187"/>
            <a:ext cx="382500" cy="3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Experiencia con WordPress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1" name="Google Shape;71;p14"/>
          <p:cNvSpPr txBox="1"/>
          <p:nvPr>
            <p:ph idx="4294967295" type="body"/>
          </p:nvPr>
        </p:nvSpPr>
        <p:spPr>
          <a:xfrm>
            <a:off x="197150" y="1747175"/>
            <a:ext cx="21774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perien</a:t>
            </a:r>
            <a:endParaRPr sz="2100">
              <a:solidFill>
                <a:schemeClr val="accent5"/>
              </a:solidFill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11181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4"/>
          <p:cNvSpPr txBox="1"/>
          <p:nvPr>
            <p:ph idx="4294967295" type="body"/>
          </p:nvPr>
        </p:nvSpPr>
        <p:spPr>
          <a:xfrm>
            <a:off x="16492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/>
              <a:t>Arsys.es</a:t>
            </a:r>
            <a:br>
              <a:rPr lang="es" sz="1100"/>
            </a:br>
            <a:r>
              <a:rPr lang="es" sz="1100"/>
              <a:t>ADSL</a:t>
            </a:r>
            <a:br>
              <a:rPr lang="es" sz="1100"/>
            </a:br>
            <a:r>
              <a:rPr lang="es" sz="1100"/>
              <a:t>Hosting Compartido</a:t>
            </a:r>
            <a:br>
              <a:rPr lang="es" sz="1100"/>
            </a:br>
            <a:r>
              <a:rPr lang="es" sz="1100"/>
              <a:t>Hosting Dedicado</a:t>
            </a:r>
            <a:endParaRPr sz="1100"/>
          </a:p>
        </p:txBody>
      </p:sp>
      <p:cxnSp>
        <p:nvCxnSpPr>
          <p:cNvPr id="74" name="Google Shape;74;p14"/>
          <p:cNvCxnSpPr/>
          <p:nvPr/>
        </p:nvCxnSpPr>
        <p:spPr>
          <a:xfrm>
            <a:off x="332780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4"/>
          <p:cNvSpPr txBox="1"/>
          <p:nvPr>
            <p:ph idx="4294967295" type="body"/>
          </p:nvPr>
        </p:nvSpPr>
        <p:spPr>
          <a:xfrm>
            <a:off x="237454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/>
              <a:t>Desde </a:t>
            </a:r>
            <a:r>
              <a:rPr lang="es" sz="1100" u="sng">
                <a:solidFill>
                  <a:schemeClr val="hlink"/>
                </a:solidFill>
                <a:hlinkClick r:id="rId3"/>
              </a:rPr>
              <a:t>WP 1.5</a:t>
            </a:r>
            <a:br>
              <a:rPr lang="es" sz="1100"/>
            </a:br>
            <a:r>
              <a:rPr lang="es" sz="1100"/>
              <a:t>Blog cine</a:t>
            </a:r>
            <a:br>
              <a:rPr lang="es" sz="1100"/>
            </a:br>
            <a:r>
              <a:rPr lang="es" sz="1100"/>
              <a:t>Blog literatura</a:t>
            </a:r>
            <a:br>
              <a:rPr lang="es" sz="1100"/>
            </a:br>
            <a:r>
              <a:rPr lang="es" sz="1100"/>
              <a:t>FFF</a:t>
            </a:r>
            <a:endParaRPr sz="1100"/>
          </a:p>
        </p:txBody>
      </p:sp>
      <p:cxnSp>
        <p:nvCxnSpPr>
          <p:cNvPr id="76" name="Google Shape;76;p14"/>
          <p:cNvCxnSpPr/>
          <p:nvPr/>
        </p:nvCxnSpPr>
        <p:spPr>
          <a:xfrm>
            <a:off x="5554075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4"/>
          <p:cNvSpPr txBox="1"/>
          <p:nvPr>
            <p:ph idx="4294967295" type="body"/>
          </p:nvPr>
        </p:nvSpPr>
        <p:spPr>
          <a:xfrm>
            <a:off x="4584169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/>
              <a:t>Colaborador traducciones</a:t>
            </a:r>
            <a:br>
              <a:rPr lang="es" sz="1100"/>
            </a:br>
            <a:r>
              <a:rPr lang="es" sz="1100"/>
              <a:t>Ponente WCSantander’16</a:t>
            </a:r>
            <a:br>
              <a:rPr lang="es" sz="1100"/>
            </a:br>
            <a:r>
              <a:rPr lang="es" sz="1100"/>
              <a:t>WP Logroño</a:t>
            </a:r>
            <a:endParaRPr sz="1100"/>
          </a:p>
        </p:txBody>
      </p:sp>
      <p:cxnSp>
        <p:nvCxnSpPr>
          <p:cNvPr id="78" name="Google Shape;78;p14"/>
          <p:cNvCxnSpPr/>
          <p:nvPr/>
        </p:nvCxnSpPr>
        <p:spPr>
          <a:xfrm>
            <a:off x="7747050" y="3613373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" name="Google Shape;79;p14"/>
          <p:cNvSpPr txBox="1"/>
          <p:nvPr>
            <p:ph idx="4294967295" type="body"/>
          </p:nvPr>
        </p:nvSpPr>
        <p:spPr>
          <a:xfrm>
            <a:off x="6793795" y="3641661"/>
            <a:ext cx="21774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100"/>
              <a:t>Podcast</a:t>
            </a:r>
            <a:br>
              <a:rPr lang="es" sz="1100"/>
            </a:br>
            <a:r>
              <a:rPr lang="es" sz="1100"/>
              <a:t>RSS</a:t>
            </a:r>
            <a:br>
              <a:rPr lang="es" sz="1100"/>
            </a:br>
            <a:r>
              <a:rPr lang="es" sz="1100"/>
              <a:t>Cursos</a:t>
            </a:r>
            <a:endParaRPr sz="1100"/>
          </a:p>
        </p:txBody>
      </p:sp>
      <p:sp>
        <p:nvSpPr>
          <p:cNvPr id="80" name="Google Shape;80;p14"/>
          <p:cNvSpPr/>
          <p:nvPr/>
        </p:nvSpPr>
        <p:spPr>
          <a:xfrm>
            <a:off x="431475" y="1368050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reflection blurRad="0" dir="0" dist="0" endA="0" endPos="30000" fadeDir="5400012" kx="0" rotWithShape="0" algn="bl" stA="6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2641100" y="13354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reflection blurRad="0" dir="0" dist="0" endA="0" endPos="30000" fadeDir="5400012" kx="0" rotWithShape="0" algn="bl" stA="6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850725" y="13963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reflection blurRad="0" dir="0" dist="0" endA="0" endPos="30000" fadeDir="5400012" kx="0" rotWithShape="0" algn="bl" stA="6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7060350" y="1396325"/>
            <a:ext cx="1644300" cy="1644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reflection blurRad="0" dir="0" dist="0" endA="0" endPos="30000" fadeDir="5400012" kx="0" rotWithShape="0" algn="bl" stA="6000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4294967295" type="title"/>
          </p:nvPr>
        </p:nvSpPr>
        <p:spPr>
          <a:xfrm>
            <a:off x="0" y="3040625"/>
            <a:ext cx="27783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Soporte Técnico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5" name="Google Shape;85;p14"/>
          <p:cNvSpPr txBox="1"/>
          <p:nvPr>
            <p:ph idx="4294967295" type="title"/>
          </p:nvPr>
        </p:nvSpPr>
        <p:spPr>
          <a:xfrm>
            <a:off x="2504900" y="3078450"/>
            <a:ext cx="21774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Web Personal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6" name="Google Shape;86;p14"/>
          <p:cNvSpPr txBox="1"/>
          <p:nvPr>
            <p:ph idx="4294967295" type="title"/>
          </p:nvPr>
        </p:nvSpPr>
        <p:spPr>
          <a:xfrm>
            <a:off x="4726826" y="2797475"/>
            <a:ext cx="18921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Comunidad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87" name="Google Shape;87;p14"/>
          <p:cNvSpPr txBox="1"/>
          <p:nvPr>
            <p:ph idx="4294967295" type="title"/>
          </p:nvPr>
        </p:nvSpPr>
        <p:spPr>
          <a:xfrm>
            <a:off x="7151700" y="2797475"/>
            <a:ext cx="1461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</a:rPr>
              <a:t>Internet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763" y="1728338"/>
            <a:ext cx="923725" cy="92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0437" y="1567375"/>
            <a:ext cx="1245626" cy="124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0763" y="1591863"/>
            <a:ext cx="1346224" cy="11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5175" y="1763100"/>
            <a:ext cx="1154626" cy="9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1819800" y="2455475"/>
            <a:ext cx="52560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97" name="Google Shape;97;p15"/>
          <p:cNvSpPr txBox="1"/>
          <p:nvPr>
            <p:ph type="title"/>
          </p:nvPr>
        </p:nvSpPr>
        <p:spPr>
          <a:xfrm rot="-1291032">
            <a:off x="3523748" y="2095126"/>
            <a:ext cx="5256004" cy="75424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 rot="1405494">
            <a:off x="980486" y="3343295"/>
            <a:ext cx="5255988" cy="67935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1944000" y="1249675"/>
            <a:ext cx="5256000" cy="7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 rot="-1291032">
            <a:off x="1299298" y="3869402"/>
            <a:ext cx="5256004" cy="7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1" name="Google Shape;101;p15"/>
          <p:cNvSpPr txBox="1"/>
          <p:nvPr>
            <p:ph type="title"/>
          </p:nvPr>
        </p:nvSpPr>
        <p:spPr>
          <a:xfrm rot="1405494">
            <a:off x="2060200" y="2901696"/>
            <a:ext cx="5255988" cy="71630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2" name="Google Shape;102;p15"/>
          <p:cNvSpPr txBox="1"/>
          <p:nvPr>
            <p:ph type="title"/>
          </p:nvPr>
        </p:nvSpPr>
        <p:spPr>
          <a:xfrm>
            <a:off x="-903975" y="2006050"/>
            <a:ext cx="52560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 rot="-1291032">
            <a:off x="799973" y="1645701"/>
            <a:ext cx="5256004" cy="75424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4" name="Google Shape;104;p15"/>
          <p:cNvSpPr txBox="1"/>
          <p:nvPr>
            <p:ph type="title"/>
          </p:nvPr>
        </p:nvSpPr>
        <p:spPr>
          <a:xfrm rot="1405494">
            <a:off x="-1743289" y="2893870"/>
            <a:ext cx="5255988" cy="67935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5" name="Google Shape;105;p15"/>
          <p:cNvSpPr txBox="1"/>
          <p:nvPr>
            <p:ph type="title"/>
          </p:nvPr>
        </p:nvSpPr>
        <p:spPr>
          <a:xfrm>
            <a:off x="-779775" y="800250"/>
            <a:ext cx="5256000" cy="7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 rot="-1291032">
            <a:off x="-1424477" y="3419977"/>
            <a:ext cx="5256004" cy="7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 rot="1405494">
            <a:off x="-663575" y="2452271"/>
            <a:ext cx="5255988" cy="71630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8" name="Google Shape;108;p15"/>
          <p:cNvSpPr txBox="1"/>
          <p:nvPr>
            <p:ph type="title"/>
          </p:nvPr>
        </p:nvSpPr>
        <p:spPr>
          <a:xfrm>
            <a:off x="4538400" y="2345650"/>
            <a:ext cx="52560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 rot="-1291032">
            <a:off x="6242348" y="1985301"/>
            <a:ext cx="5256004" cy="75424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 rot="1405494">
            <a:off x="3699086" y="3233470"/>
            <a:ext cx="5255988" cy="67935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11" name="Google Shape;111;p15"/>
          <p:cNvSpPr txBox="1"/>
          <p:nvPr>
            <p:ph type="title"/>
          </p:nvPr>
        </p:nvSpPr>
        <p:spPr>
          <a:xfrm>
            <a:off x="4662600" y="1139850"/>
            <a:ext cx="5256000" cy="7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 rot="-1291032">
            <a:off x="4017898" y="3759577"/>
            <a:ext cx="5256004" cy="72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sp>
        <p:nvSpPr>
          <p:cNvPr id="113" name="Google Shape;113;p15"/>
          <p:cNvSpPr txBox="1"/>
          <p:nvPr>
            <p:ph type="title"/>
          </p:nvPr>
        </p:nvSpPr>
        <p:spPr>
          <a:xfrm rot="1405494">
            <a:off x="4778800" y="2791871"/>
            <a:ext cx="5255988" cy="716308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200" y="1109000"/>
            <a:ext cx="4572000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title"/>
          </p:nvPr>
        </p:nvSpPr>
        <p:spPr>
          <a:xfrm>
            <a:off x="222750" y="107175"/>
            <a:ext cx="86985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FF0000"/>
                </a:solidFill>
              </a:rPr>
              <a:t>copias de seguridad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Periodicidad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Cómo hacerlas/programarlas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/>
              <a:t>Hosting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/>
              <a:t>Plugin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"/>
              <a:t>Manualmente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Dónde guardarlas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Cómo restaurarlas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321275" y="103450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de Seguridad</a:t>
            </a: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24776" l="29954" r="25805" t="41619"/>
          <a:stretch/>
        </p:blipFill>
        <p:spPr>
          <a:xfrm>
            <a:off x="1451775" y="2690850"/>
            <a:ext cx="1784201" cy="1728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/>
          <p:nvPr/>
        </p:nvSpPr>
        <p:spPr>
          <a:xfrm>
            <a:off x="7531073" y="395767"/>
            <a:ext cx="640530" cy="51529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7969728" y="4068304"/>
            <a:ext cx="560495" cy="281478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Algunos Plugins</a:t>
            </a:r>
            <a:endParaRPr/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87900" y="1613500"/>
            <a:ext cx="3308400" cy="30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BackWPup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UpdraftPlus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BackupBuddy (iThemes)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Duplicator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JetPack (VaultPress)</a:t>
            </a:r>
            <a:br>
              <a:rPr lang="es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3552670" y="3683858"/>
            <a:ext cx="1019319" cy="102158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5607700" y="1658350"/>
            <a:ext cx="2677800" cy="29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Copias incrementales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Guardar fuera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Programar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Clonar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es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cxnSp>
        <p:nvCxnSpPr>
          <p:cNvPr id="134" name="Google Shape;134;p17"/>
          <p:cNvCxnSpPr/>
          <p:nvPr/>
        </p:nvCxnSpPr>
        <p:spPr>
          <a:xfrm>
            <a:off x="4653650" y="1900500"/>
            <a:ext cx="3384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5" name="Google Shape;135;p17"/>
          <p:cNvCxnSpPr/>
          <p:nvPr/>
        </p:nvCxnSpPr>
        <p:spPr>
          <a:xfrm>
            <a:off x="4653650" y="2423775"/>
            <a:ext cx="3384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6" name="Google Shape;136;p17"/>
          <p:cNvCxnSpPr/>
          <p:nvPr/>
        </p:nvCxnSpPr>
        <p:spPr>
          <a:xfrm>
            <a:off x="4653650" y="2926100"/>
            <a:ext cx="3384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7" name="Google Shape;137;p17"/>
          <p:cNvCxnSpPr/>
          <p:nvPr/>
        </p:nvCxnSpPr>
        <p:spPr>
          <a:xfrm>
            <a:off x="4653650" y="3442400"/>
            <a:ext cx="3384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Dilbert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6950"/>
            <a:ext cx="8572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idx="2" type="body"/>
          </p:nvPr>
        </p:nvSpPr>
        <p:spPr>
          <a:xfrm>
            <a:off x="4500025" y="877050"/>
            <a:ext cx="4717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No usar usuario administrador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Quitar editor y cambiar rutas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Proteger archivos importantes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Cambios wp-config.php (wp-config.pro)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Necesidades especiales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335200" y="103450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Permisos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350" y="2714175"/>
            <a:ext cx="1771200" cy="17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8044424" y="194081"/>
            <a:ext cx="449451" cy="455044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7115150" y="3964273"/>
            <a:ext cx="540137" cy="45503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Plugin: </a:t>
            </a:r>
            <a:r>
              <a:rPr lang="es" sz="3800"/>
              <a:t>Members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721" y="342550"/>
            <a:ext cx="2988775" cy="24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217850" y="1719250"/>
            <a:ext cx="41412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No actualizado (en breve la 3.0)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Crear nuevos perfiles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Más de un perfil por usuario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Definir qué ve cada usuario</a:t>
            </a:r>
            <a:br>
              <a:rPr lang="es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1850" y="2823950"/>
            <a:ext cx="5294024" cy="22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Repositorio o sitio fiable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Actualizados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Más instalaciones activas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Autores conocidos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Buenas calificaciones</a:t>
            </a:r>
            <a:br>
              <a:rPr lang="e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Respuestas a consultas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Elección 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Plugins 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Themes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813" y="2811450"/>
            <a:ext cx="2146563" cy="16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8019938" y="758464"/>
            <a:ext cx="720305" cy="585320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6078295" y="4236350"/>
            <a:ext cx="589753" cy="38596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321275" y="194075"/>
            <a:ext cx="560400" cy="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4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